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36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E3D5-D2CD-2077-5D4C-42E91CD6F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D5833-E2C1-B834-DC5D-D4396CCB8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CA85F-6067-39A0-0CA8-43B14AC4A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3FC02-0636-4550-923D-FD04926476A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0353F-8029-6907-B647-D242C767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4EC87-42B7-3A3D-7DBE-585F25B7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2D74C-6EC8-40A2-AD43-0B5115088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22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4CB8-D411-A238-E35B-CC9F8251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E5CC4-239E-5710-FD68-F06B85DAB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11B47-7E9B-5B5F-E520-A8E690A51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3FC02-0636-4550-923D-FD04926476A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37523-4D21-B708-1815-7CD3165B7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7F52A-BC37-4974-D24D-CA7C42E7D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2D74C-6EC8-40A2-AD43-0B5115088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8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D3623E-820E-C219-0CE6-02F79B71F3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3A0E4-2A9C-9349-8483-C29D6C27D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4C583-F4F3-C0C9-51C6-6E6AFE652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3FC02-0636-4550-923D-FD04926476A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BDE30-556C-3B0D-1CE4-B46FE863C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68A71-5498-DA49-4F25-0CF28515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2D74C-6EC8-40A2-AD43-0B5115088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3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EB4D-7F54-58FF-668E-C5FDEFAF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FFB6E-5FD0-E4BC-4212-2238EF897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D5FE4-4D8E-8A39-DDF0-F9733EA2A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3FC02-0636-4550-923D-FD04926476A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36EEA-AB27-08C6-A02A-EF6ED01C2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5A3C6-071B-DC86-8E68-F873D631F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2D74C-6EC8-40A2-AD43-0B5115088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79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0FBB-CC3A-9446-44C9-316E2109D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31C4D-ED97-F974-5154-07FC8E873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CCC3E-712D-A452-4E33-7CBB84B28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3FC02-0636-4550-923D-FD04926476A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59BC0-3329-BFF9-F7D3-8BB8A372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3C5A6-5A28-D255-9B26-15CCF6F6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2D74C-6EC8-40A2-AD43-0B5115088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9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265B-E08F-1FE8-861F-E7842EC9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DBCFC-B6F1-C445-DC34-2085A12FE0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01FF6-0914-44D4-03F2-91D3BD3EB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7E22A-6A3E-171E-F974-1D23AF6B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3FC02-0636-4550-923D-FD04926476A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A14A7-8370-CA7F-9C7D-6D36B8616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36A1-E5F3-DD1B-F876-C731962C0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2D74C-6EC8-40A2-AD43-0B5115088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4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885F-16A5-9D44-DABA-2E4EAEAA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D40F3-6C35-2411-A675-113D31446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18EC0-6C9A-217F-CF33-E7EA54B1D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516F91-259C-ADF2-4C20-5C66EA440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E4476-FA37-531D-DB96-ABEFC5824F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1EDDC2-A902-76AD-ADEA-B118A8C37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3FC02-0636-4550-923D-FD04926476A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E8F361-1DD2-84C2-73B3-5A303404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449618-D437-16D2-E8BD-DEBF8BCAA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2D74C-6EC8-40A2-AD43-0B5115088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7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A45D4-7DFE-DCBD-8FC5-9E7A7E79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DED9B1-97B8-3DAD-CAD4-7B36D0555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3FC02-0636-4550-923D-FD04926476A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CC8B5-361F-DA10-A21A-A7A736B12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6B0BA8-3218-13AE-54AA-35B2EF2AE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2D74C-6EC8-40A2-AD43-0B5115088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65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7484AE-190F-E045-F374-EFE2B6BB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3FC02-0636-4550-923D-FD04926476A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DDBDDF-616F-A6F7-DD9A-D7BB4DD2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6C9F9-2424-CC3C-42BA-A97D1F647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2D74C-6EC8-40A2-AD43-0B5115088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2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9F22-7547-A69C-072B-5777AC7B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0FCB0-D164-146C-2488-0B858B915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9C57F-E5E8-0811-FDF6-06A821F65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B0259-25C7-9573-C23A-5332543EB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3FC02-0636-4550-923D-FD04926476A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E43E62-1CAB-A702-FC3B-3A9DF2CB6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019CD-9DE3-A288-4E6D-01685D48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2D74C-6EC8-40A2-AD43-0B5115088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35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32EC-F0E5-1880-01B4-33A252068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D6AA7F-0F4B-2F9A-75BA-C92C7FA3DE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6C56B-9959-0430-0375-FB083502D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61114-367B-D42A-B15D-07A1028D2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3FC02-0636-4550-923D-FD04926476A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42AD2-7979-A491-09CB-7B901D14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A4824-C4DE-B2F5-672B-C6231743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2D74C-6EC8-40A2-AD43-0B5115088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1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3069F4-D33D-2239-16A2-7BFD29B9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8DCCA-BF6E-CEBC-C00E-3915A4DFF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3EFAD-726A-D042-3A3B-FC461096C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3FC02-0636-4550-923D-FD04926476A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412B5-A871-D0D5-3E11-BAA80E36E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6704E-0F16-D426-E192-3357B2AC9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2D74C-6EC8-40A2-AD43-0B5115088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7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9A19-67CB-1DE7-FBC4-83E8581C2B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B43A-B7A5-4260-76FC-7A0806631B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42FC0-2250-DB51-6F18-2291528E0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32" t="31787" r="10461" b="1634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0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8FAB4-68CF-6085-E72A-2EE90667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6B809-8BC1-A54D-CBA0-31473E606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CA9E1-5C24-6CB7-589E-4F3F9C0717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9" t="31581" r="10462" b="214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57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8BF2-1080-4233-0B40-831E424F9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ECED4-D1D5-402B-4A0F-2CC70A44E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41654-929C-78E2-2196-C5595EDE8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31" t="31786" r="10577" b="156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97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3A5F-E1B3-14DE-11F1-28FE8EBD9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82BC0-2592-805C-6639-296A8A0F5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8E124-AFD6-1EED-2953-F364469D4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4249" r="10577" b="1423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09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BE46-EECB-0FFC-4084-78FA1233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58E35-4096-AA71-CC56-C24EB3860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5AE82-723C-1DC8-D39B-926FDA1BC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5" t="33222" r="10693" b="195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1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58017-041A-6578-E8B5-E337F2DE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36995-62B0-DA39-0004-043A84DBC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43B6A-F22D-982B-EE25-A78058DD2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2812" r="10577" b="14239"/>
          <a:stretch/>
        </p:blipFill>
        <p:spPr>
          <a:xfrm>
            <a:off x="0" y="10892"/>
            <a:ext cx="12192000" cy="6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40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51FC5-2061-DAA0-B4E5-4EBC05B5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E41D8-F808-33AD-2A96-A9C220F11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07B09-94C4-8758-5557-9B260FEF2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1786" r="10577" b="15059"/>
          <a:stretch/>
        </p:blipFill>
        <p:spPr>
          <a:xfrm>
            <a:off x="0" y="3858"/>
            <a:ext cx="12192000" cy="685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02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036E-0D41-A77A-7105-AD0A09C8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3FB02-CAEA-CC1F-22F8-FA2003600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E4BBC-819C-2F7F-D0AF-CA2E882CD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5" t="36520" r="10577" b="150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4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3BD60-D905-9B8C-2AFE-8500F2DF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553FD-2745-78B5-D267-0B10EE386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D5986-F290-4890-AC1C-69F4892B2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3017" r="10462" b="154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30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19FF7-BECC-0C7B-44C0-4FFDF1695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F17F6-9E4C-1C2D-2915-EDF085254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6FC940-40CC-2229-B54D-440F922F7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5" t="32464" r="10362" b="193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75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B65A-2DAF-D302-B76F-4F126E44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85D87-B41D-3470-D5C4-61EB21FD6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84E4D-C146-4BE6-B3E1-A060482E8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5" t="31389" r="10362" b="131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0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4EC92-9B49-8196-B7BF-167913B3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16216-A5A9-C19C-AA4D-B79BE4A9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A3BCD-D55D-7F85-F0AA-ADDECBFDF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6" t="38148" r="10461" b="117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0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C1E8-5C55-E2BB-C8D6-85FB73DE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1AA84-D19A-2A3F-EE9C-115209ECB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75D98-29D2-CC2A-8FCD-25E73C0B5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0555" r="10346" b="152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63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41025-BAF7-6B84-7F51-344636A4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343BB-14D6-32DB-329C-B238293C6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07FF4-B7C2-C476-F5DC-86D085716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29734" r="10346" b="173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4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2471-1049-6B22-E591-5516BE68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3CEED-466F-27A8-7320-E642E5F79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85100-80E9-DCFD-F048-9D98FC2C0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1375" r="10231" b="16496"/>
          <a:stretch/>
        </p:blipFill>
        <p:spPr>
          <a:xfrm>
            <a:off x="0" y="2260"/>
            <a:ext cx="12192000" cy="685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88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0D009-4461-4DEE-6B43-C77C3676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DD6C5-69C0-008C-4C86-99292EE43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19D18-78A3-0FFF-D361-C2B23B29D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0760" r="10347" b="253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5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BC8EB-82E6-BDDF-AA17-897AA15AF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3CC45-5F20-2258-509C-43067A288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055E7-459A-7806-9A14-C3485E7EB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0349" r="10462" b="138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51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9FF57-9785-D870-AEC5-D07116A1D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C9724-FB43-FE88-04CC-B6AB2F70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C731A-45DC-61DE-FB5C-58F6CCB03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1170" r="10692" b="154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95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97EB1-E22B-466E-E1C8-EFEE4D04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D2F0-C3ED-F230-719A-A58CF067D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B4246-CD19-4369-6682-AE792937C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6" t="30965" r="10461" b="142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69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2597-4265-CB24-37D3-8B5BF0186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59CA7-D95F-B8AC-2C1F-C5E1CC391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7F51E-F315-4F49-9777-0C7E99C6E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1786" r="10577" b="142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76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A784-45A9-2061-8D73-56D3B3C2F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72B3-C7F8-FAE2-AEB2-6ACD039C8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729AC-0E4C-768F-331A-9C46CE70E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9" t="32401" r="10462" b="148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73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F82D6-7C4B-4574-74C5-1806CCD9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4A8FA-6978-479E-E191-2F2A128C4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FD330-3B14-06CD-27A5-26A156524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0555" r="10462" b="148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49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784C-FA19-39F0-58E0-67019D2F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3F0B9-B4A1-1AFE-D450-A098F901A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ED828-0345-37A3-48E4-4B9B0759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6" t="30348" r="10461" b="171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24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01EDB-6251-F412-11A7-068C17B6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9A84-0EED-0519-2136-ACA88F1F7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96EB9-88F4-84B3-379D-F76D9F1CD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5" t="31786" r="10577" b="152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94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0B37-0707-1688-50F9-71686B00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B67C3-B1E9-ECA7-1DA5-53B05CFCD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B30C0-86C6-7B59-4E0C-C1554E55F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9" t="30554" r="10462" b="181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73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89FA6-FEAE-0D4D-DF9D-B8353AF0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9028E-924C-5798-8D75-C0C329F8E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9DA8B-82B3-0CE1-8269-526C7338B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1786" r="10346" b="15059"/>
          <a:stretch/>
        </p:blipFill>
        <p:spPr>
          <a:xfrm>
            <a:off x="0" y="3858"/>
            <a:ext cx="12192000" cy="685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84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53B81-7010-433F-4F8B-B080F411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202A-6D60-8026-0B2E-6F786E8B9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04B23-6459-43C3-B2F2-9FFE7B466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70" t="30989" r="10230" b="143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26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8587F-D4E6-84F8-4E60-7A954FD5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AF9E9-CE7A-F07A-2B5F-4655671DE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6E564-2E91-DC1F-E292-601287FBD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3428" r="10692" b="128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86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6F480-5BBA-2DEB-1894-9B0DBFCB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0B0D4-12F9-AE21-E952-BF0369531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7227D-4EEA-BF39-A3B8-43D1092C4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31" t="30760" r="10577" b="16086"/>
          <a:stretch/>
        </p:blipFill>
        <p:spPr>
          <a:xfrm>
            <a:off x="0" y="3858"/>
            <a:ext cx="12192000" cy="68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6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1B7E-9E60-F0E7-69EB-EA5608C0B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A10B1-BC53-9E87-1787-87AFC0AC8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96086-E561-B20A-811B-F758FD666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9" t="30555" r="10462" b="154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88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880E-3BC3-E515-AAAE-15CA7904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25E1A-5433-C55B-3E34-BC3B83338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13053-2E3D-7871-52A8-52D9A8306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3912" r="10346" b="182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3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9E62-EF87-A284-97FC-37C70F34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DB180-7869-A17B-F74A-2994D3BF4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DFCE5-ECEE-DFF2-6920-374549B56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31" t="33428" r="10577" b="1444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48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C04A5-5116-5438-A9A1-57688601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83BFB-F48D-CEDE-2A15-FEBE3145E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BC8AA-3875-33CA-3C14-66347E8BB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4454" r="10346" b="218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88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4E87B-A5E9-0B93-E8D9-516A81B68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A251B-9D1D-A292-2051-62AD26126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57E15-EC26-5217-ADDE-4509B8C79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9" t="32607" r="10462" b="189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20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33E5-A83B-E73C-349C-DA415C61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A4F78-80BA-071D-6801-D411EBA37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C15DA-AD54-3F60-2AFF-8EBC43FC2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3017" r="10577" b="199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39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3BE4C-16F7-B7A9-7571-1C54B40B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A6336-9922-F739-C5F4-119DD33FF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4AC76-B120-FE90-16DF-46D0EFB5E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2607" r="10462" b="193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954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B5CEE-7606-A9DC-0549-9B38FCC1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2680E-F1FE-AD75-DD1F-6E22CABB3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D6121-BCD8-03ED-0107-7C57438A6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29348" r="10692" b="148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92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64A2-6E12-2FF1-F7C7-99A35A50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D6A26-2531-D559-BAED-63CDA9606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B6B8F-47D9-7EC1-F347-FA37EF2D5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29323" r="10577" b="12803"/>
          <a:stretch/>
        </p:blipFill>
        <p:spPr>
          <a:xfrm>
            <a:off x="0" y="-17243"/>
            <a:ext cx="12192000" cy="687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74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4893-5BED-0766-D9B7-AD61924B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16DAA-EEF1-7964-2860-AB72AB03D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8CBF5-4201-EC02-F8D7-C720C2DA0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0965" r="10347" b="169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47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5C4C-9108-4F6B-B8A9-5F7DF822B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9B3BF-8282-9227-1D74-F5AB4F5C2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1E11A-9E8F-0E1F-2325-83A935C3C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0349" r="10461" b="117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89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4C05-3FBF-1102-1C03-B2AC0487A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02B65-5F19-D62D-4CFA-CDC9B5A83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BD503-C0AF-2407-CAA6-C52D569669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6519" r="10346" b="158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2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13337-0310-4E16-D283-74968BE4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E4690-B817-C3B1-BE20-72EBCDDDA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08CD9-6D46-D0D5-E0FB-DC1D5C8FF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0554" r="10808" b="160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63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8B6D5-2149-1DF3-3559-D6AA80E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52A56-E911-9658-1746-B63823F29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CB3F5-F1E5-40FB-8F5F-2F972F482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4" t="31786" r="10347" b="136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1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5828-9C7D-1A9C-9876-3209983B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3FB2E-C0F7-5169-B881-E01124080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B68C3-E3D1-6C6D-5512-941DA0EBD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4" t="31991" r="10347" b="148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86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A2FD-B0B9-0AC3-DCB2-09A8BB53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A5B33-6C6B-0638-D789-4C12AB4C4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347D5-FA8D-99AB-2211-4D9C9F397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1786" r="10577" b="183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12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0F5DD-3DF9-6067-AE20-0F14563C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59F85-5BC8-C20F-8AEC-9C472B775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D321E-BD87-CC4D-627F-2230B6242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5" t="36520" r="10230" b="125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053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7EF84-5E4A-1403-8DE6-5BFED05D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A03BE-5F53-C1A9-E6EF-111425011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B5089-1029-5611-26B1-095570C9D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1786" r="10462" b="140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7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F8D1-33BF-3792-9CB7-44E885E69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8D5AA-3E20-7FAC-E2CF-566AEEDD0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861CB-A03A-4D5C-4A72-430117802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4" t="32607" r="10347" b="14649"/>
          <a:stretch/>
        </p:blipFill>
        <p:spPr>
          <a:xfrm>
            <a:off x="0" y="17926"/>
            <a:ext cx="12192000" cy="68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44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6235-64C3-E30D-F988-6BDA26AA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01922-B40D-33C8-04F2-6D41B1A81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38874-4D7C-55E7-9E3C-78E2D3E84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5" t="33017" r="10230" b="13829"/>
          <a:stretch/>
        </p:blipFill>
        <p:spPr>
          <a:xfrm>
            <a:off x="0" y="3858"/>
            <a:ext cx="12192000" cy="685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154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2A58-F2DF-CBE3-6DD4-FCE6D35F2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E620F-3190-76AB-C800-97F33E8C2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E1429-EC85-E5AC-8FD7-F06427E78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1170" r="10692" b="140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847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E58B-C1AC-A12B-9DEA-918CF93C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4F59-4262-0700-8FAA-2A6A94926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079B2-CBCE-3979-A1DA-1F7F1E274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9" t="31581" r="10462" b="156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691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9F77-9302-4899-223F-CD6717B7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23FC6-CF10-8AC3-BE72-AC1B5DA2A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CEFCB-6D4B-7221-2991-EAB97D01C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29118" r="10577" b="146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52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AFE3-011A-B477-2639-59A2B066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DABFA-B38F-F4DD-8E54-218918706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66E5C-B4D7-FB47-A137-8D23C4B63C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69" t="31786" r="10577" b="144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769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B456-ED3F-D61D-B0FA-BBDFE900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E7806-68CA-6BFA-246B-6BBE2AFB2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AE18F-2675-C472-9FD9-9EC15885B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9" t="33633" r="10462" b="154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32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535A9-25B4-5417-389E-379430E14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52A6E-CA8C-CA69-454A-82C885BC6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77A01-1B0C-076E-2F02-BED865AE1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0555" r="10577" b="148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21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82762-49F6-516C-AF52-DF2C69A6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51DAC-D529-1B57-ED12-2CCA5B34D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DD391-CF5A-94B0-B086-4C46D9F06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2196" r="10577" b="210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69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FFEA2-846C-E906-41A5-F2009AD1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79D6A-27AE-6089-B056-E14B9C3B2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FADE5-0E71-A7DF-3FEB-6146608A8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9" t="30760" r="10462" b="130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68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075B0-3C06-F2E4-3F76-85876085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569A2-A2C3-2284-A141-B1DD6F35D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50E13-A957-E800-6972-848B9B0ED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0965" r="10347" b="142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859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AFF8-E814-AE20-29ED-F00C84B4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5BD2C-C35B-13E3-B371-A5414662F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44F64-E3BA-33B2-286A-EFA1C6783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31" t="31991" r="10577" b="1423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065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6614F-3D81-45DC-2CB9-41DA9DE4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D03DD-3BC6-5948-90EF-B8B31D1EE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54360-9299-B7A8-C6B4-2D8FFE91C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2608" r="10346" b="128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84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F53A9-0406-6ECE-3B6D-5AD31D2E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46340-FCB6-5D84-6487-FC1ABE863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2666E-AEE0-68D1-EE8D-4FE73AEEE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2401" r="10347" b="130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6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C610-AB34-8409-BB57-3D32CB1C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4D14D-8BE9-C9A6-753F-E520F6700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1D9C3-1340-DBB3-9321-74C321CFA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6520" r="10462" b="187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416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FE53-D204-3338-25FC-2F925FB74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E117-0F93-FFFA-69DD-FA1CD2424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09599-7489-72BB-30F5-971C26081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31" t="31991" r="10577" b="171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79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C8E17-DD00-06A8-7955-5539E1708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D23DB-2450-626B-9FE0-F6FD7353B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85174-6B3E-057F-A82B-5D425DB6E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0555" r="10577" b="17933"/>
          <a:stretch/>
        </p:blipFill>
        <p:spPr>
          <a:xfrm>
            <a:off x="0" y="-7339"/>
            <a:ext cx="12192000" cy="686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094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B9E48-9781-3F0C-1691-C3278A07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4CC29-91BA-1E34-1F51-3643590D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16287-2CA4-C3D7-A052-BD573D0819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1991" r="10577" b="138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68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34C2-D018-04AC-BF4E-8DC0CD6A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36E39-902F-0C5D-E281-A459AB73F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40495-B8F0-33A9-8D6A-7E7A42585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54" t="30760" r="10462" b="175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31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5BEA-391F-A076-A5D0-1177FA65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D26E9-9658-2486-09D6-23204A5D4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016E6-A254-EDEA-D01E-DB0C4330C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0965" r="10692" b="177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703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82F1A-82A0-33D9-64C0-28ED36AF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FE781-3364-7711-161C-9F144F672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6B047-CFB9-40E1-35F8-B98175504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5" t="31375" r="10577" b="123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000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B3FD0-CAAA-9C1B-F8F6-D64A9C13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A98DC-91E8-309D-2DB1-8BBE204A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64100-F0E5-A58C-EE11-0D877A8F5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9" t="29529" r="10462" b="169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7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8DC79-AD8F-B0E5-D117-06D20FBBF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1A8BA-AFED-9E78-BA3D-B90364509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96597-6345-CDFA-0922-05D711186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5" t="34864" r="10923" b="128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045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3ED31-BFBC-4CBF-5B5F-A06EC0CE1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99754-85B6-D1FF-5776-0094BC4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F3503-A782-FF33-A2CD-411081AB86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46" t="30476" r="10231" b="121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52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351E-465F-4578-CF45-42868A88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778C2-F521-F1E4-DB23-55D6CE96B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D8921-F029-181D-87D3-0D84EB84D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5" t="30760" r="10692" b="158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483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F9D0A-C237-D594-B9C3-DEA020D8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8A01-9A14-7E21-0A33-5CA896FA5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23D03-8D0B-6D4D-FDC0-1F37D4848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46" t="31170" r="10692" b="173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6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F441D-2F24-9004-3702-43A9D445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2486B-5841-A868-92D6-F727A8654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A45AC-5FA2-FDEC-E730-1652BFE9D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5" t="29529" r="10577" b="148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580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AD49D-CB8B-9ACA-729C-3AC56BD7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6B38F-C14E-53E1-62AB-6B9B78C8C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E1221-F13E-19C4-536B-A11A6FB10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6" t="30554" r="10461" b="15882"/>
          <a:stretch/>
        </p:blipFill>
        <p:spPr>
          <a:xfrm>
            <a:off x="0" y="-10210"/>
            <a:ext cx="12192000" cy="686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412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842C-0FCF-58CE-58C2-CD32B640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AE531-9853-1304-9D6C-4FF743FA9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1EF83-C69F-E1E6-9EDA-FE79AB713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6" t="30144" r="10461" b="152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167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3FE0-D425-608E-396E-6C3BB5CB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635D9-3DD1-379B-2A2E-14AFDEC88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6630C-CFC0-5A25-3F73-DD3F85BB4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3017" r="10577" b="129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35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C5DDC-FE6C-FE61-39D3-0A950E61C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7A5D-73C1-E41C-C0FD-4EA355508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9C4E5-EF91-2E53-023C-06F12870A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0760" r="10577" b="14855"/>
          <a:stretch/>
        </p:blipFill>
        <p:spPr>
          <a:xfrm>
            <a:off x="0" y="16632"/>
            <a:ext cx="12192000" cy="684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448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CC31-91B3-F9D0-6701-519EF3BB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A1C1D-29D6-B940-3BD4-754DF4AD1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62975-C4CB-1370-A8D7-CBED13D0A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1" t="29324" r="10691" b="128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07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08F5-16F9-A3FE-C194-E68FEF85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A3653-D3E8-DD2B-659F-A9A35161C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950C3-D791-D38F-16B7-C7EE6A347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5" t="34044" r="10923" b="177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51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0</Words>
  <Application>Microsoft Office PowerPoint</Application>
  <PresentationFormat>Widescreen</PresentationFormat>
  <Paragraphs>0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Km Indu</dc:creator>
  <cp:lastModifiedBy>Km Indu</cp:lastModifiedBy>
  <cp:revision>68</cp:revision>
  <dcterms:created xsi:type="dcterms:W3CDTF">2022-05-22T06:20:13Z</dcterms:created>
  <dcterms:modified xsi:type="dcterms:W3CDTF">2022-05-22T07:56:25Z</dcterms:modified>
</cp:coreProperties>
</file>